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22" r:id="rId2"/>
    <p:sldId id="328" r:id="rId3"/>
    <p:sldId id="268" r:id="rId4"/>
    <p:sldId id="324" r:id="rId5"/>
    <p:sldId id="325" r:id="rId6"/>
    <p:sldId id="304" r:id="rId7"/>
    <p:sldId id="302" r:id="rId8"/>
    <p:sldId id="305" r:id="rId9"/>
    <p:sldId id="316" r:id="rId10"/>
    <p:sldId id="308" r:id="rId11"/>
    <p:sldId id="307" r:id="rId12"/>
    <p:sldId id="313" r:id="rId13"/>
    <p:sldId id="311" r:id="rId14"/>
    <p:sldId id="310" r:id="rId15"/>
    <p:sldId id="321" r:id="rId16"/>
    <p:sldId id="267" r:id="rId17"/>
    <p:sldId id="266" r:id="rId18"/>
    <p:sldId id="265" r:id="rId19"/>
    <p:sldId id="264" r:id="rId20"/>
    <p:sldId id="263" r:id="rId21"/>
    <p:sldId id="297" r:id="rId22"/>
    <p:sldId id="296" r:id="rId23"/>
    <p:sldId id="295" r:id="rId24"/>
    <p:sldId id="294" r:id="rId25"/>
    <p:sldId id="293" r:id="rId26"/>
    <p:sldId id="292" r:id="rId27"/>
    <p:sldId id="271" r:id="rId28"/>
    <p:sldId id="300" r:id="rId29"/>
    <p:sldId id="276" r:id="rId30"/>
    <p:sldId id="298" r:id="rId31"/>
    <p:sldId id="299" r:id="rId32"/>
    <p:sldId id="291" r:id="rId33"/>
    <p:sldId id="290" r:id="rId34"/>
    <p:sldId id="287" r:id="rId35"/>
    <p:sldId id="327" r:id="rId36"/>
    <p:sldId id="32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33CC"/>
    <a:srgbClr val="000099"/>
    <a:srgbClr val="FF33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772EA-AD93-43AD-BEED-12A4EB05E9B5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90134-7541-47AB-B7DA-91DB2D636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12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90134-7541-47AB-B7DA-91DB2D63635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63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819D-29F1-4002-AF60-4DF2CECF914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D82-CDFE-48A3-AF6D-F32D34018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8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819D-29F1-4002-AF60-4DF2CECF914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D82-CDFE-48A3-AF6D-F32D34018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326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819D-29F1-4002-AF60-4DF2CECF914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D82-CDFE-48A3-AF6D-F32D34018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57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819D-29F1-4002-AF60-4DF2CECF914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D82-CDFE-48A3-AF6D-F32D34018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369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819D-29F1-4002-AF60-4DF2CECF914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D82-CDFE-48A3-AF6D-F32D34018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63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819D-29F1-4002-AF60-4DF2CECF914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D82-CDFE-48A3-AF6D-F32D34018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31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819D-29F1-4002-AF60-4DF2CECF914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D82-CDFE-48A3-AF6D-F32D34018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11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819D-29F1-4002-AF60-4DF2CECF914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D82-CDFE-48A3-AF6D-F32D34018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8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819D-29F1-4002-AF60-4DF2CECF914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D82-CDFE-48A3-AF6D-F32D34018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9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819D-29F1-4002-AF60-4DF2CECF914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D82-CDFE-48A3-AF6D-F32D34018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884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819D-29F1-4002-AF60-4DF2CECF914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D82-CDFE-48A3-AF6D-F32D34018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17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3819D-29F1-4002-AF60-4DF2CECF914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CCD82-CDFE-48A3-AF6D-F32D34018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3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4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mix_4m32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2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13">
        <p15:prstTrans prst="pageCurlDouble"/>
      </p:transition>
    </mc:Choice>
    <mc:Fallback xmlns="">
      <p:transition spd="slow" advTm="19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45" y="924007"/>
            <a:ext cx="2745253" cy="4118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4082" y="1917093"/>
            <a:ext cx="2745253" cy="4118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899546" y="5042425"/>
            <a:ext cx="2745253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Белопашенцев</a:t>
            </a: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 Даниил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24082" y="733360"/>
            <a:ext cx="2745253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Зиборева</a:t>
            </a:r>
            <a:endParaRPr lang="ru-RU" sz="28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Виктория </a:t>
            </a: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11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87">
        <p15:prstTrans prst="pageCurlDouble"/>
      </p:transition>
    </mc:Choice>
    <mc:Fallback xmlns="">
      <p:transition spd="slow" advTm="4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42" y="917812"/>
            <a:ext cx="4548116" cy="4548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43451" y="5465928"/>
            <a:ext cx="2745253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Задорина Катюша</a:t>
            </a: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11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43">
        <p15:prstTrans prst="pageCurlDouble"/>
      </p:transition>
    </mc:Choice>
    <mc:Fallback xmlns="">
      <p:transition spd="slow" advTm="4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564" y="852985"/>
            <a:ext cx="2922895" cy="4384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6" y="1637733"/>
            <a:ext cx="2977486" cy="4426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013386" y="5237328"/>
            <a:ext cx="2745253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Кручинина Катюша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33016" y="559560"/>
            <a:ext cx="2745253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Лаврук</a:t>
            </a: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Дима</a:t>
            </a: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43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155">
        <p15:prstTrans prst="pageCurlDouble"/>
      </p:transition>
    </mc:Choice>
    <mc:Fallback xmlns="">
      <p:transition spd="slow" advTm="8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33" y="992874"/>
            <a:ext cx="4438934" cy="4438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199373" y="5346509"/>
            <a:ext cx="2745253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Панова Лиза</a:t>
            </a: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17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18">
        <p15:prstTrans prst="pageCurlDouble"/>
      </p:transition>
    </mc:Choice>
    <mc:Fallback xmlns="">
      <p:transition spd="slow" advTm="4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11" y="1641339"/>
            <a:ext cx="2985534" cy="4477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22" y="682388"/>
            <a:ext cx="2958987" cy="4437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460311" y="563166"/>
            <a:ext cx="2745253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Ситникова</a:t>
            </a: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Сабрина</a:t>
            </a:r>
            <a:endParaRPr lang="ru-RU" sz="28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16022" y="5120234"/>
            <a:ext cx="2745253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Терещенко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Ваня</a:t>
            </a: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5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06">
        <p15:prstTrans prst="pageCurlDouble"/>
      </p:transition>
    </mc:Choice>
    <mc:Fallback xmlns="">
      <p:transition spd="slow" advTm="4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46" y="533167"/>
            <a:ext cx="3534039" cy="5300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103838" y="5752983"/>
            <a:ext cx="2745253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Филатова Юля</a:t>
            </a: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4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86">
        <p15:prstTrans prst="pageCurlDouble"/>
      </p:transition>
    </mc:Choice>
    <mc:Fallback xmlns="">
      <p:transition spd="slow" advTm="8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02" y="1193772"/>
            <a:ext cx="6706395" cy="4470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47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99">
        <p15:prstTrans prst="pageCurlDouble"/>
      </p:transition>
    </mc:Choice>
    <mc:Fallback xmlns="">
      <p:transition spd="slow" advTm="43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57" y="1310185"/>
            <a:ext cx="6808286" cy="4539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28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372">
        <p15:prstTrans prst="pageCurlDouble"/>
      </p:transition>
    </mc:Choice>
    <mc:Fallback xmlns="">
      <p:transition spd="slow" advTm="5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69" y="899436"/>
            <a:ext cx="3872661" cy="5808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07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868">
        <p15:prstTrans prst="pageCurlDouble"/>
      </p:transition>
    </mc:Choice>
    <mc:Fallback xmlns="">
      <p:transition spd="slow" advTm="4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48" y="1085565"/>
            <a:ext cx="7030304" cy="4686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33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7">
        <p15:prstTrans prst="pageCurlDouble"/>
      </p:transition>
    </mc:Choice>
    <mc:Fallback xmlns="">
      <p:transition spd="slow" advTm="3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0" b="13365"/>
          <a:stretch/>
        </p:blipFill>
        <p:spPr>
          <a:xfrm>
            <a:off x="3710750" y="2852382"/>
            <a:ext cx="4559517" cy="3180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r="3465" b="13546"/>
          <a:stretch/>
        </p:blipFill>
        <p:spPr>
          <a:xfrm>
            <a:off x="968990" y="666977"/>
            <a:ext cx="4640642" cy="3212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609632" y="451077"/>
            <a:ext cx="2957660" cy="2457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Детский сад </a:t>
            </a:r>
          </a:p>
          <a:p>
            <a:pPr algn="ctr"/>
            <a:r>
              <a:rPr lang="ru-RU" sz="4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№ 29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5620" y="4546607"/>
            <a:ext cx="3507475" cy="12282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Наш участок</a:t>
            </a:r>
          </a:p>
        </p:txBody>
      </p:sp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04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84">
        <p15:prstTrans prst="pageCurlDouble"/>
      </p:transition>
    </mc:Choice>
    <mc:Fallback xmlns="">
      <p:transition spd="slow" advTm="2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8" y="1173707"/>
            <a:ext cx="7251704" cy="4834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16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551">
        <p15:prstTrans prst="pageCurlDouble"/>
      </p:transition>
    </mc:Choice>
    <mc:Fallback xmlns="">
      <p:transition spd="slow" advTm="75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44" y="818866"/>
            <a:ext cx="3898711" cy="5848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13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10">
        <p15:prstTrans prst="pageCurlDouble"/>
      </p:transition>
    </mc:Choice>
    <mc:Fallback xmlns="">
      <p:transition spd="slow" advTm="4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40" y="1323833"/>
            <a:ext cx="6692520" cy="4461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5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16">
        <p15:prstTrans prst="pageCurlDouble"/>
      </p:transition>
    </mc:Choice>
    <mc:Fallback xmlns="">
      <p:transition spd="slow" advTm="4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0" y="1056989"/>
            <a:ext cx="7115359" cy="4744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68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7">
        <p15:prstTrans prst="pageCurlDouble"/>
      </p:transition>
    </mc:Choice>
    <mc:Fallback xmlns="">
      <p:transition spd="slow" advTm="3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16" y="1127297"/>
            <a:ext cx="6905767" cy="4603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37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13">
        <p15:prstTrans prst="pageCurlDouble"/>
      </p:transition>
    </mc:Choice>
    <mc:Fallback xmlns="">
      <p:transition spd="slow" advTm="39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34" y="968423"/>
            <a:ext cx="7381732" cy="4921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3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261">
        <p15:prstTrans prst="pageCurlDouble"/>
      </p:transition>
    </mc:Choice>
    <mc:Fallback xmlns="">
      <p:transition spd="slow" advTm="7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96" y="956196"/>
            <a:ext cx="4945607" cy="4945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9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36">
        <p15:prstTrans prst="pageCurlDouble"/>
      </p:transition>
    </mc:Choice>
    <mc:Fallback xmlns="">
      <p:transition spd="slow" advTm="4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88" y="1140725"/>
            <a:ext cx="6864824" cy="4576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7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27">
        <p15:prstTrans prst="pageCurlDouble"/>
      </p:transition>
    </mc:Choice>
    <mc:Fallback xmlns="">
      <p:transition spd="slow" advTm="3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4" y="1104332"/>
            <a:ext cx="7289612" cy="4859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9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30">
        <p15:prstTrans prst="pageCurlDouble"/>
      </p:transition>
    </mc:Choice>
    <mc:Fallback xmlns="">
      <p:transition spd="slow" advTm="2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74" y="1313452"/>
            <a:ext cx="6701051" cy="4467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1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56">
        <p15:prstTrans prst="pageCurlDouble"/>
      </p:transition>
    </mc:Choice>
    <mc:Fallback xmlns="">
      <p:transition spd="slow" advTm="42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23" y="777924"/>
            <a:ext cx="7293022" cy="4862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224886" y="5540990"/>
            <a:ext cx="6685695" cy="1189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Группа компенсирующей направленности № 2</a:t>
            </a: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34">
        <p15:prstTrans prst="pageCurlDouble"/>
      </p:transition>
    </mc:Choice>
    <mc:Fallback xmlns="">
      <p:transition spd="slow" advTm="4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4" y="1036552"/>
            <a:ext cx="7176632" cy="4784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6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60">
        <p15:prstTrans prst="pageCurlDouble"/>
      </p:transition>
    </mc:Choice>
    <mc:Fallback xmlns="">
      <p:transition spd="slow" advTm="4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1" y="1108643"/>
            <a:ext cx="6960358" cy="4640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61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890">
        <p15:prstTrans prst="pageCurlDouble"/>
      </p:transition>
    </mc:Choice>
    <mc:Fallback xmlns="">
      <p:transition spd="slow" advTm="9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73" y="1037711"/>
            <a:ext cx="7173054" cy="4782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75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19">
        <p15:prstTrans prst="pageCurlDouble"/>
      </p:transition>
    </mc:Choice>
    <mc:Fallback xmlns="">
      <p:transition spd="slow" advTm="3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" y="999451"/>
            <a:ext cx="7287904" cy="4859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0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21">
        <p15:prstTrans prst="pageCurlDouble"/>
      </p:transition>
    </mc:Choice>
    <mc:Fallback xmlns="">
      <p:transition spd="slow" advTm="3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6" y="778491"/>
            <a:ext cx="7951528" cy="5301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406">
        <p15:prstTrans prst="pageCurlDouble"/>
      </p:transition>
    </mc:Choice>
    <mc:Fallback xmlns="">
      <p:transition spd="slow" advTm="10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85848"/>
            <a:ext cx="7886700" cy="6172152"/>
          </a:xfrm>
        </p:spPr>
        <p:txBody>
          <a:bodyPr>
            <a:noAutofit/>
          </a:bodyPr>
          <a:lstStyle/>
          <a:p>
            <a:pPr algn="ctr"/>
            <a:br>
              <a:rPr lang="ru-RU" sz="2800" dirty="0">
                <a:latin typeface="Monotype Corsiva" panose="03010101010201010101" pitchFamily="66" charset="0"/>
              </a:rPr>
            </a:br>
            <a:br>
              <a:rPr lang="ru-RU" sz="2800" dirty="0"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До свиданья, наш любимый, добрый детский сад!</a:t>
            </a: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Были мы с тобою вместе много лет подряд!</a:t>
            </a: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А теперь мы расстаемся - в школу нам идти,</a:t>
            </a: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Но тебя мы не забудем в жизненном пути!</a:t>
            </a: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Воспитатели родными стали нам теперь,</a:t>
            </a: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В наш детсад они впервые нам открыли дверь!</a:t>
            </a: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Вместе с нами веселились и учили нас,</a:t>
            </a: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А теперь вот провожают в школу, в первый класс!</a:t>
            </a: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Мы желаем им здоровья, счастья и добра,</a:t>
            </a: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Будем помнить их с любовью, с радостью всегда!</a:t>
            </a: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А когда мы повзрослеем, снова к вам придем</a:t>
            </a:r>
            <a:b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И своих любимых деток в садик приведем!</a:t>
            </a:r>
            <a:br>
              <a:rPr lang="ru-RU" b="1" dirty="0">
                <a:solidFill>
                  <a:srgbClr val="000099"/>
                </a:solidFill>
              </a:rPr>
            </a:br>
            <a:br>
              <a:rPr lang="ru-RU" b="1" dirty="0">
                <a:solidFill>
                  <a:srgbClr val="000099"/>
                </a:solidFill>
              </a:rPr>
            </a:b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64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682">
        <p15:prstTrans prst="pageCurlDouble"/>
      </p:transition>
    </mc:Choice>
    <mc:Fallback xmlns="">
      <p:transition spd="slow" advTm="166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1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88">
        <p15:prstTrans prst="pageCurlDouble"/>
      </p:transition>
    </mc:Choice>
    <mc:Fallback xmlns="">
      <p:transition spd="slow" advTm="3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832513" y="859808"/>
            <a:ext cx="7792872" cy="5882185"/>
          </a:xfrm>
        </p:spPr>
        <p:txBody>
          <a:bodyPr>
            <a:normAutofit/>
          </a:bodyPr>
          <a:lstStyle/>
          <a:p>
            <a:pPr algn="ctr"/>
            <a:endParaRPr lang="ru-RU" sz="3200" dirty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А у нас сегодня праздник радостный, весёлый.</a:t>
            </a:r>
            <a:b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До свиданья, детский сад! Здравствуй, школа!</a:t>
            </a:r>
            <a:b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Чтоб росли мы смелыми, добрыми, умелыми,</a:t>
            </a:r>
            <a:b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Знаем, все вы нас любили и хорошему учили.</a:t>
            </a:r>
          </a:p>
          <a:p>
            <a:pPr marL="0" indent="0" algn="ctr">
              <a:buNone/>
            </a:pPr>
            <a:endParaRPr lang="ru-RU" b="1" dirty="0">
              <a:solidFill>
                <a:srgbClr val="0033CC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Одеваться очень быстро, умываться очень чисто,</a:t>
            </a:r>
            <a:b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Книжки по слогам читать, всё, что видим, сосчитать.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Аккуратно, быстро есть, даже всё не перечесть.</a:t>
            </a:r>
            <a:b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Рисовали мы, лепили из цветного пластилина.</a:t>
            </a:r>
            <a:b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b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br>
              <a:rPr lang="ru-RU" sz="2400" b="1" dirty="0">
                <a:solidFill>
                  <a:srgbClr val="0066CC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rgbClr val="0066CC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9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890">
        <p15:prstTrans prst="pageCurlDouble"/>
      </p:transition>
    </mc:Choice>
    <mc:Fallback xmlns="">
      <p:transition spd="slow" advTm="16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979" y="1160061"/>
            <a:ext cx="7806519" cy="547275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На экскурсии ходили и играли с Буратино,</a:t>
            </a:r>
            <a:b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А еще играли в прятки, в дочки-матери, лошадки.</a:t>
            </a:r>
            <a:b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И водили хоровод возле елки в Новый год!</a:t>
            </a:r>
            <a:b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b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Любим музыку и сказки, наши песенки и пляски,</a:t>
            </a:r>
            <a:b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Любим игры в день рожденья, любим праздник и веселье!</a:t>
            </a:r>
            <a:b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b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Сегодня провожают нас в страну чудес и знаний,</a:t>
            </a:r>
            <a:b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И мы уходим в первый класс. </a:t>
            </a:r>
            <a:br>
              <a:rPr lang="ru-RU" sz="2800" b="1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FF33CC"/>
                </a:solidFill>
                <a:latin typeface="Monotype Corsiva" panose="03010101010201010101" pitchFamily="66" charset="0"/>
              </a:rPr>
              <a:t>Спасибо, до свидания!</a:t>
            </a:r>
            <a:br>
              <a:rPr lang="ru-RU" b="1" dirty="0">
                <a:solidFill>
                  <a:srgbClr val="FF33CC"/>
                </a:solidFill>
                <a:latin typeface="Monotype Corsiva" panose="03010101010201010101" pitchFamily="66" charset="0"/>
              </a:rPr>
            </a:br>
            <a:br>
              <a:rPr lang="ru-RU" b="1" dirty="0">
                <a:solidFill>
                  <a:srgbClr val="FF33CC"/>
                </a:solidFill>
                <a:latin typeface="Monotype Corsiva" panose="03010101010201010101" pitchFamily="66" charset="0"/>
              </a:rPr>
            </a:br>
            <a:endParaRPr lang="ru-RU" sz="4800" b="1" dirty="0">
              <a:solidFill>
                <a:srgbClr val="FF33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62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935">
        <p15:prstTrans prst="pageCurlDouble"/>
      </p:transition>
    </mc:Choice>
    <mc:Fallback xmlns="">
      <p:transition spd="slow" advTm="13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02" y="702860"/>
            <a:ext cx="2988356" cy="4483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0390" y="1848942"/>
            <a:ext cx="3020416" cy="4531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38226" y="552735"/>
            <a:ext cx="3998794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Воспитатель </a:t>
            </a:r>
          </a:p>
          <a:p>
            <a:pPr algn="ctr"/>
            <a:r>
              <a:rPr lang="ru-RU" sz="28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Фитё</a:t>
            </a:r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Елена Владимировна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47220" y="5302155"/>
            <a:ext cx="3998794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Воспитатель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Доронина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Светлана Владимировна</a:t>
            </a: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3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770">
        <p15:prstTrans prst="pageCurlDouble"/>
      </p:transition>
    </mc:Choice>
    <mc:Fallback xmlns="">
      <p:transition spd="slow" advTm="18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00" y="1794675"/>
            <a:ext cx="2870581" cy="4305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0950" y="890518"/>
            <a:ext cx="2937677" cy="4406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40391" y="5452276"/>
            <a:ext cx="3998794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Музыкальный руководитель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Андрианова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Светлана Валентиновна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46893" y="498136"/>
            <a:ext cx="3998794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Учитель-логопед</a:t>
            </a:r>
          </a:p>
          <a:p>
            <a:pPr algn="ctr"/>
            <a:r>
              <a:rPr lang="ru-RU" sz="28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Диканова</a:t>
            </a:r>
            <a:endParaRPr lang="ru-RU" sz="28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Марина Геннадьевна</a:t>
            </a: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24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968">
        <p15:prstTrans prst="pageCurlDouble"/>
      </p:transition>
    </mc:Choice>
    <mc:Fallback xmlns="">
      <p:transition spd="slow" advTm="10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07" y="600501"/>
            <a:ext cx="2902425" cy="4353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8567" y="1738384"/>
            <a:ext cx="2988860" cy="448328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843600" y="467434"/>
            <a:ext cx="3998794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Медсестра-</a:t>
            </a:r>
            <a:r>
              <a:rPr lang="ru-RU" sz="20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ортоптистка</a:t>
            </a:r>
            <a:endParaRPr lang="ru-RU" sz="20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Шерстобитова</a:t>
            </a:r>
            <a:endParaRPr lang="ru-RU" sz="28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Галина Григорьевна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88322" y="5143500"/>
            <a:ext cx="3998794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Медсестра-</a:t>
            </a:r>
            <a:r>
              <a:rPr lang="ru-RU" sz="20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ортоптистка</a:t>
            </a:r>
            <a:endParaRPr lang="ru-RU" sz="20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Козяева</a:t>
            </a:r>
            <a:endParaRPr lang="ru-RU" sz="28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Татьяна Семёновна</a:t>
            </a: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1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14">
        <p15:prstTrans prst="pageCurlDouble"/>
      </p:transition>
    </mc:Choice>
    <mc:Fallback xmlns="">
      <p:transition spd="slow" advTm="4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76" y="782731"/>
            <a:ext cx="3063525" cy="4594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55741" y="5578521"/>
            <a:ext cx="3998794" cy="10781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Младший - воспитатель </a:t>
            </a:r>
          </a:p>
          <a:p>
            <a:pPr algn="ctr"/>
            <a:r>
              <a:rPr lang="ru-RU" sz="28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Ударцева</a:t>
            </a:r>
            <a:endParaRPr lang="ru-RU" sz="28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Галина Николаевна</a:t>
            </a: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8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</TotalTime>
  <Words>78</Words>
  <Application>Microsoft Office PowerPoint</Application>
  <PresentationFormat>Экран (4:3)</PresentationFormat>
  <Paragraphs>45</Paragraphs>
  <Slides>36</Slides>
  <Notes>1</Notes>
  <HiddenSlides>0</HiddenSlides>
  <MMClips>37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На экскурсии ходили и играли с Буратино, А еще играли в прятки, в дочки-матери, лошадки. И водили хоровод возле елки в Новый год!  Любим музыку и сказки, наши песенки и пляски, Любим игры в день рожденья, любим праздник и веселье!  Сегодня провожают нас в страну чудес и знаний, И мы уходим в первый класс.  Спасибо, до свидания!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До свиданья, наш любимый, добрый детский сад! Были мы с тобою вместе много лет подряд! А теперь мы расстаемся - в школу нам идти, Но тебя мы не забудем в жизненном пути!  Воспитатели родными стали нам теперь, В наш детсад они впервые нам открыли дверь! Вместе с нами веселились и учили нас, А теперь вот провожают в школу, в первый класс!  Мы желаем им здоровья, счастья и добра, Будем помнить их с любовью, с радостью всегда! А когда мы повзрослеем, снова к вам придем И своих любимых деток в садик приведем!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marina</cp:lastModifiedBy>
  <cp:revision>15</cp:revision>
  <dcterms:created xsi:type="dcterms:W3CDTF">2020-05-26T08:45:02Z</dcterms:created>
  <dcterms:modified xsi:type="dcterms:W3CDTF">2020-05-28T17:50:00Z</dcterms:modified>
</cp:coreProperties>
</file>